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95" autoAdjust="0"/>
    <p:restoredTop sz="94713" autoAdjust="0"/>
  </p:normalViewPr>
  <p:slideViewPr>
    <p:cSldViewPr>
      <p:cViewPr varScale="1">
        <p:scale>
          <a:sx n="110" d="100"/>
          <a:sy n="110" d="100"/>
        </p:scale>
        <p:origin x="-1608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3050"/>
            <a:ext cx="3250704" cy="85169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Мини-музей</a:t>
            </a:r>
            <a:br>
              <a:rPr lang="ru-RU" dirty="0" smtClean="0"/>
            </a:br>
            <a:r>
              <a:rPr lang="ru-RU" dirty="0" smtClean="0"/>
              <a:t>МАДОУ «Детский сад № 2»</a:t>
            </a:r>
            <a:br>
              <a:rPr lang="ru-RU" dirty="0" smtClean="0"/>
            </a:br>
            <a:r>
              <a:rPr lang="ru-RU" dirty="0" smtClean="0"/>
              <a:t>Русская изба</a:t>
            </a:r>
            <a:endParaRPr lang="ru-RU" dirty="0"/>
          </a:p>
        </p:txBody>
      </p:sp>
      <p:pic>
        <p:nvPicPr>
          <p:cNvPr id="7" name="Содержимое 6" descr="20220607_09262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074120" y="273050"/>
            <a:ext cx="4389834" cy="5853113"/>
          </a:xfrm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251520" y="1435100"/>
            <a:ext cx="3744416" cy="4691063"/>
          </a:xfrm>
        </p:spPr>
        <p:txBody>
          <a:bodyPr>
            <a:norm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 настоящее время мы находимся в процессе становления информационного общества, который задает тенденции развития для всех сфер человеческой 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деятельности в целом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Современные требования, предъявляемые к работе в ДОУ, требуют от 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педагога постоянного поиска интересных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форм работы с детьми.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наш взгляд такой формой является организация 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интерактивного музея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Интерактивный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музей сегодня - это музей живой истории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а также способ взаимодействия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ребят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 объектами культуры и искусства и различных культур в исторической перспективе.</a:t>
            </a:r>
          </a:p>
          <a:p>
            <a:endParaRPr lang="ru-RU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3050"/>
            <a:ext cx="3250704" cy="85169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Мини-музей</a:t>
            </a:r>
            <a:br>
              <a:rPr lang="ru-RU" dirty="0" smtClean="0"/>
            </a:br>
            <a:r>
              <a:rPr lang="ru-RU" dirty="0" smtClean="0"/>
              <a:t>МАДОУ «Детский сад № 2»</a:t>
            </a:r>
            <a:br>
              <a:rPr lang="ru-RU" dirty="0" smtClean="0"/>
            </a:br>
            <a:r>
              <a:rPr lang="ru-RU" dirty="0" smtClean="0"/>
              <a:t>Русская изба</a:t>
            </a:r>
            <a:endParaRPr lang="ru-RU" dirty="0"/>
          </a:p>
        </p:txBody>
      </p:sp>
      <p:pic>
        <p:nvPicPr>
          <p:cNvPr id="7" name="Содержимое 6" descr="20220607_09262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427984" y="476672"/>
            <a:ext cx="4251994" cy="5853112"/>
          </a:xfrm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179512" y="1435100"/>
            <a:ext cx="4104456" cy="5162252"/>
          </a:xfrm>
        </p:spPr>
        <p:txBody>
          <a:bodyPr>
            <a:normAutofit fontScale="70000" lnSpcReduction="20000"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Мини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музей «Русская изба» был создан в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2020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году на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базе Муниципального автономного дошкольного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образовательного учреждения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«Детского сада № 2»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города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Верхняя Пышма,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как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образовательный модуль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для детей дошкольного возраста. Направленность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мини-музея историко-краеведческая и этнографическая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Экспозиции, собранные в образовательном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модуле посвящены быту, обрядам и традициям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русского народа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 рубеже XIX-XX веков.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Идейными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вдохновителями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данного направления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стали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заведующий ДОУ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Поцюпан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Наталья Евгеньевна, и музыкальные руководители Коновалова Людмила Петровна, Третьякова Наталия Викторовна.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Мини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музейная экспозиция воссоздает интерьер русской избы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древнего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жилища русских славян, сохранившегося до наших дней.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Мини- музей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«Русская изба», как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образовательный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модуль является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хранилищем предметов домашнего обихода, элементов одежды наших предков; оказываясь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ее стенах, мы попадаем в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воссозданную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атмосферу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старинной русской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избы.</a:t>
            </a:r>
          </a:p>
          <a:p>
            <a:endParaRPr lang="ru-RU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3050"/>
            <a:ext cx="3250704" cy="85169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Мини-музей</a:t>
            </a:r>
            <a:br>
              <a:rPr lang="ru-RU" dirty="0" smtClean="0"/>
            </a:br>
            <a:r>
              <a:rPr lang="ru-RU" dirty="0" smtClean="0"/>
              <a:t>МАДОУ «Детский сад № 2»</a:t>
            </a:r>
            <a:br>
              <a:rPr lang="ru-RU" dirty="0" smtClean="0"/>
            </a:br>
            <a:r>
              <a:rPr lang="ru-RU" dirty="0" smtClean="0"/>
              <a:t>Русская изба</a:t>
            </a:r>
            <a:endParaRPr lang="ru-RU" dirty="0"/>
          </a:p>
        </p:txBody>
      </p:sp>
      <p:pic>
        <p:nvPicPr>
          <p:cNvPr id="7" name="Содержимое 6" descr="20220607_09262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499992" y="692696"/>
            <a:ext cx="4374485" cy="5832648"/>
          </a:xfrm>
        </p:spPr>
      </p:pic>
      <p:pic>
        <p:nvPicPr>
          <p:cNvPr id="5" name="Содержимое 6" descr="20220607_09262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7584" y="1196752"/>
            <a:ext cx="3456384" cy="2592288"/>
          </a:xfrm>
          <a:prstGeom prst="rect">
            <a:avLst/>
          </a:prstGeom>
        </p:spPr>
      </p:pic>
      <p:pic>
        <p:nvPicPr>
          <p:cNvPr id="8" name="Содержимое 6" descr="20220607_09262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7584" y="3933056"/>
            <a:ext cx="3456384" cy="259228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3050"/>
            <a:ext cx="3250704" cy="85169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Мини-музей</a:t>
            </a:r>
            <a:br>
              <a:rPr lang="ru-RU" dirty="0" smtClean="0"/>
            </a:br>
            <a:r>
              <a:rPr lang="ru-RU" dirty="0" smtClean="0"/>
              <a:t>МАДОУ «Детский сад № 2»</a:t>
            </a:r>
            <a:br>
              <a:rPr lang="ru-RU" dirty="0" smtClean="0"/>
            </a:br>
            <a:r>
              <a:rPr lang="ru-RU" dirty="0" smtClean="0"/>
              <a:t>Русская изба</a:t>
            </a:r>
            <a:endParaRPr lang="ru-RU" dirty="0"/>
          </a:p>
        </p:txBody>
      </p:sp>
      <p:pic>
        <p:nvPicPr>
          <p:cNvPr id="7" name="Содержимое 6" descr="20220607_09262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355976" y="404664"/>
            <a:ext cx="4251994" cy="3188995"/>
          </a:xfrm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179512" y="1435100"/>
            <a:ext cx="4104456" cy="5162252"/>
          </a:xfrm>
        </p:spPr>
        <p:txBody>
          <a:bodyPr>
            <a:normAutofit/>
          </a:bodyPr>
          <a:lstStyle/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283968" y="3573016"/>
            <a:ext cx="468052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Театральная постановка сказки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Морозко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 с участием воспитанников и сотрудников нашего детского сада вдохновила на создание мини-музея и сохранения предметов русского быта в стенах нашего детского сада.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Во время показа сказки у ребят появилась возможность в игре познакомиться с образом жизни русского народа и предметами обихода, которые теперь являются экспонатами музея.</a:t>
            </a:r>
            <a:endParaRPr lang="ru-RU" dirty="0"/>
          </a:p>
        </p:txBody>
      </p:sp>
      <p:pic>
        <p:nvPicPr>
          <p:cNvPr id="8" name="Содержимое 6" descr="20220607_09262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1484784"/>
            <a:ext cx="3672408" cy="489654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3050"/>
            <a:ext cx="3250704" cy="85169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Мини-музей</a:t>
            </a:r>
            <a:br>
              <a:rPr lang="ru-RU" dirty="0" smtClean="0"/>
            </a:br>
            <a:r>
              <a:rPr lang="ru-RU" dirty="0" smtClean="0"/>
              <a:t>МАДОУ «Детский сад № 2»</a:t>
            </a:r>
            <a:br>
              <a:rPr lang="ru-RU" dirty="0" smtClean="0"/>
            </a:br>
            <a:r>
              <a:rPr lang="ru-RU" dirty="0" smtClean="0"/>
              <a:t>Русская изба</a:t>
            </a:r>
            <a:endParaRPr lang="ru-RU" dirty="0"/>
          </a:p>
        </p:txBody>
      </p:sp>
      <p:pic>
        <p:nvPicPr>
          <p:cNvPr id="7" name="Содержимое 6" descr="20220607_09262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04048" y="1364771"/>
            <a:ext cx="3870429" cy="5160571"/>
          </a:xfrm>
        </p:spPr>
      </p:pic>
      <p:pic>
        <p:nvPicPr>
          <p:cNvPr id="5" name="Содержимое 6" descr="20220607_09262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7584" y="1196752"/>
            <a:ext cx="3456384" cy="2592288"/>
          </a:xfrm>
          <a:prstGeom prst="rect">
            <a:avLst/>
          </a:prstGeom>
        </p:spPr>
      </p:pic>
      <p:pic>
        <p:nvPicPr>
          <p:cNvPr id="8" name="Содержимое 6" descr="20220607_09262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0800000">
            <a:off x="827584" y="3933056"/>
            <a:ext cx="3456384" cy="259228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355976" y="188640"/>
            <a:ext cx="468052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Теперь у ребят детского сада всегда есть возможность не только посмотреть на экспонаты музея, но и стать активными участниками в изучении жизни старших поколений.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3050"/>
            <a:ext cx="3250704" cy="85169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Мини-музей</a:t>
            </a:r>
            <a:br>
              <a:rPr lang="ru-RU" dirty="0" smtClean="0"/>
            </a:br>
            <a:r>
              <a:rPr lang="ru-RU" dirty="0" smtClean="0"/>
              <a:t>МАДОУ «Детский сад № 2»</a:t>
            </a:r>
            <a:br>
              <a:rPr lang="ru-RU" dirty="0" smtClean="0"/>
            </a:br>
            <a:r>
              <a:rPr lang="ru-RU" dirty="0" smtClean="0"/>
              <a:t>Русская изба</a:t>
            </a:r>
            <a:endParaRPr lang="ru-RU" dirty="0"/>
          </a:p>
        </p:txBody>
      </p:sp>
      <p:pic>
        <p:nvPicPr>
          <p:cNvPr id="7" name="Содержимое 6" descr="20220607_09262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08004" y="836713"/>
            <a:ext cx="4266472" cy="5688630"/>
          </a:xfrm>
        </p:spPr>
      </p:pic>
      <p:pic>
        <p:nvPicPr>
          <p:cNvPr id="5" name="Содержимое 6" descr="20220607_09262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7584" y="1196752"/>
            <a:ext cx="3456384" cy="2592288"/>
          </a:xfrm>
          <a:prstGeom prst="rect">
            <a:avLst/>
          </a:prstGeom>
        </p:spPr>
      </p:pic>
      <p:pic>
        <p:nvPicPr>
          <p:cNvPr id="8" name="Содержимое 6" descr="20220607_09262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7584" y="3936431"/>
            <a:ext cx="3456384" cy="258553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254</Words>
  <Application>Microsoft Office PowerPoint</Application>
  <PresentationFormat>Экран (4:3)</PresentationFormat>
  <Paragraphs>22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Мини-музей МАДОУ «Детский сад № 2» Русская изба</vt:lpstr>
      <vt:lpstr>Мини-музей МАДОУ «Детский сад № 2» Русская изба</vt:lpstr>
      <vt:lpstr>Мини-музей МАДОУ «Детский сад № 2» Русская изба</vt:lpstr>
      <vt:lpstr>Мини-музей МАДОУ «Детский сад № 2» Русская изба</vt:lpstr>
      <vt:lpstr>Мини-музей МАДОУ «Детский сад № 2» Русская изба</vt:lpstr>
      <vt:lpstr>Мини-музей МАДОУ «Детский сад № 2» Русская изба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Мини-музей МАДОУ «Детский сад № 2»</dc:title>
  <dc:creator>Садик</dc:creator>
  <cp:lastModifiedBy>Садик</cp:lastModifiedBy>
  <cp:revision>4</cp:revision>
  <dcterms:created xsi:type="dcterms:W3CDTF">2022-11-14T03:09:16Z</dcterms:created>
  <dcterms:modified xsi:type="dcterms:W3CDTF">2022-11-14T03:40:53Z</dcterms:modified>
</cp:coreProperties>
</file>