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4120" y="273050"/>
            <a:ext cx="4389834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744416" cy="46910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мы находимся в процессе становления информационного общества, который задает тенденции развития для всех сфер человеческой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 в целом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Современные требования, предъявляемые к работе в ДОУ, требуют от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педагога постоянного поиска интересных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форм работы с детьми.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взгляд такой формой является организация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интерактивного музея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музей сегодня - это музей живой истории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также способ взаимодействия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объектами культуры и искусства и различных культур в исторической перспективе.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476672"/>
            <a:ext cx="4251994" cy="58531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104456" cy="5162252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Мини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музей «Русская изба» был создан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базе Муниципального автономного дошкольного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«Детского сада № 2»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Верхняя Пышма,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модуль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дошкольного возраста. Направленность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мини-музея историко-краеведческая и этнографическая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Экспозиции, собранные в образовательном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модуле посвящены быту, обрядам и традициям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русского народа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рубеже XIX-XX веков.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Идейными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вдохновителями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данного направления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заведующий 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Поцюпан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Евгеньевна, и музыкальные руководители Коновалова Людмила Петровна, Третьякова Наталия Викторовна.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Мини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музейная экспозиция воссоздает интерьер русской избы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древнего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жилища русских славян, сохранившегося до наших дней.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Мини- музей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«Русская изба»,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модуль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хранилищем предметов домашнего обихода, элементов одежды наших предков; оказываясь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ее стенах, мы попадаем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воссозданную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атмосферу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старинной русской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избы.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374485" cy="5832648"/>
          </a:xfrm>
        </p:spPr>
      </p:pic>
      <p:pic>
        <p:nvPicPr>
          <p:cNvPr id="5" name="Содержимое 6" descr="20220607_09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456384" cy="2592288"/>
          </a:xfrm>
          <a:prstGeom prst="rect">
            <a:avLst/>
          </a:prstGeom>
        </p:spPr>
      </p:pic>
      <p:pic>
        <p:nvPicPr>
          <p:cNvPr id="8" name="Содержимое 6" descr="20220607_09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251994" cy="318899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104456" cy="5162252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573016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Театральная постановка сказки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 участием воспитанников и сотрудников нашего детского сада вдохновила на создание мини-музея и сохранения предметов русского быта в стенах нашего детского сада.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 время показа сказки у ребят появилась возможность в игре познакомиться с образом жизни русского народа и предметами обихода, которые теперь являются экспонатами музея.</a:t>
            </a:r>
            <a:endParaRPr lang="ru-RU" dirty="0"/>
          </a:p>
        </p:txBody>
      </p:sp>
      <p:pic>
        <p:nvPicPr>
          <p:cNvPr id="8" name="Содержимое 6" descr="20220607_09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67240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64771"/>
            <a:ext cx="3870429" cy="5160571"/>
          </a:xfrm>
        </p:spPr>
      </p:pic>
      <p:pic>
        <p:nvPicPr>
          <p:cNvPr id="5" name="Содержимое 6" descr="20220607_09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456384" cy="2592288"/>
          </a:xfrm>
          <a:prstGeom prst="rect">
            <a:avLst/>
          </a:prstGeom>
        </p:spPr>
      </p:pic>
      <p:pic>
        <p:nvPicPr>
          <p:cNvPr id="8" name="Содержимое 6" descr="20220607_09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27584" y="3933056"/>
            <a:ext cx="3456384" cy="2592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5976" y="188640"/>
            <a:ext cx="4680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у ребят детского сада всегда есть возможность не только посмотреть на экспонаты музея, но и стать активными участниками в изучении жизни старших поколений.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МАДОУ «Детский сад № 2»</a:t>
            </a:r>
            <a:br>
              <a:rPr lang="ru-RU" dirty="0" smtClean="0"/>
            </a:br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7" name="Содержимое 6" descr="20220607_09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8004" y="836713"/>
            <a:ext cx="4266472" cy="5688630"/>
          </a:xfrm>
        </p:spPr>
      </p:pic>
      <p:pic>
        <p:nvPicPr>
          <p:cNvPr id="5" name="Содержимое 6" descr="20220607_09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456384" cy="2592288"/>
          </a:xfrm>
          <a:prstGeom prst="rect">
            <a:avLst/>
          </a:prstGeom>
        </p:spPr>
      </p:pic>
      <p:pic>
        <p:nvPicPr>
          <p:cNvPr id="8" name="Содержимое 6" descr="20220607_09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36431"/>
            <a:ext cx="3456384" cy="2585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Мини-музей МАДОУ «Детский сад № 2» Русская изба</vt:lpstr>
      <vt:lpstr>Мини-музей МАДОУ «Детский сад № 2» Русская изба</vt:lpstr>
      <vt:lpstr>Мини-музей МАДОУ «Детский сад № 2» Русская изба</vt:lpstr>
      <vt:lpstr>Мини-музей МАДОУ «Детский сад № 2» Русская изба</vt:lpstr>
      <vt:lpstr>Мини-музей МАДОУ «Детский сад № 2» Русская изба</vt:lpstr>
      <vt:lpstr>Мини-музей МАДОУ «Детский сад № 2» Русская изба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МАДОУ «Детский сад № 2»</dc:title>
  <dc:creator>Садик</dc:creator>
  <cp:lastModifiedBy>Садик</cp:lastModifiedBy>
  <cp:revision>4</cp:revision>
  <dcterms:created xsi:type="dcterms:W3CDTF">2022-11-14T03:09:16Z</dcterms:created>
  <dcterms:modified xsi:type="dcterms:W3CDTF">2022-11-14T03:40:53Z</dcterms:modified>
</cp:coreProperties>
</file>